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68" r:id="rId4"/>
    <p:sldId id="269" r:id="rId5"/>
    <p:sldId id="270" r:id="rId6"/>
    <p:sldId id="259" r:id="rId7"/>
    <p:sldId id="256" r:id="rId8"/>
    <p:sldId id="260" r:id="rId9"/>
    <p:sldId id="261" r:id="rId10"/>
    <p:sldId id="262" r:id="rId11"/>
    <p:sldId id="264" r:id="rId12"/>
    <p:sldId id="263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7292A2E-F333-43FB-9621-5CBBE7FDCDCB}" styleName="Светлый стиль 2 -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Relationship Id="rId4" Type="http://schemas.openxmlformats.org/officeDocument/2006/relationships/image" Target="../media/image2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D2E441E4-5607-4403-8BE2-5682EB1EBAEF}" type="datetimeFigureOut">
              <a:rPr lang="ru-RU" smtClean="0"/>
              <a:t>07.10.2013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9A7B63E3-DA6C-4D42-B1F2-1E4EA406C3C5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strips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22.png"/><Relationship Id="rId7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http://www.metod-kopilka.ru/pics/g7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allforchildren.ru/rebus/rebus11/11-030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8712968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8530441"/>
      </p:ext>
    </p:extLst>
  </p:cSld>
  <p:clrMapOvr>
    <a:masterClrMapping/>
  </p:clrMapOvr>
  <p:transition>
    <p:strips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836712"/>
            <a:ext cx="8136904" cy="924475"/>
          </a:xfrm>
        </p:spPr>
        <p:txBody>
          <a:bodyPr/>
          <a:lstStyle/>
          <a:p>
            <a:r>
              <a:rPr lang="ru-RU" sz="1800" b="1" i="1" u="sng" dirty="0"/>
              <a:t>Пейзаж</a:t>
            </a:r>
            <a:r>
              <a:rPr lang="ru-RU" sz="1800" dirty="0"/>
              <a:t> — жанр или отдельное </a:t>
            </a:r>
            <a:r>
              <a:rPr lang="ru-RU" sz="1800" dirty="0" smtClean="0"/>
              <a:t>произведение </a:t>
            </a:r>
            <a:r>
              <a:rPr lang="ru-RU" sz="1800" dirty="0"/>
              <a:t>искусства, предметом которого является изображение природы, ее преображение и выражение отношения художника к окружающей его среде — ландшафту: лесам, полям, морям, долинам и горным вершинам.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6994" y="3068960"/>
            <a:ext cx="2805576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>
              <a:spcBef>
                <a:spcPct val="0"/>
              </a:spcBef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rebuchet MS"/>
              </a:rPr>
              <a:t>Шишкин </a:t>
            </a:r>
          </a:p>
          <a:p>
            <a:pPr algn="ctr" defTabSz="457200">
              <a:spcBef>
                <a:spcPct val="0"/>
              </a:spcBef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rebuchet MS"/>
              </a:rPr>
              <a:t>Иван </a:t>
            </a:r>
          </a:p>
          <a:p>
            <a:pPr algn="ctr" defTabSz="457200">
              <a:spcBef>
                <a:spcPct val="0"/>
              </a:spcBef>
            </a:pP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rebuchet MS"/>
              </a:rPr>
              <a:t>Иванович</a:t>
            </a:r>
          </a:p>
        </p:txBody>
      </p:sp>
      <p:pic>
        <p:nvPicPr>
          <p:cNvPr id="3076" name="Picture 4" descr="http://img0.liveinternet.ru/images/attach/c/1/58/148/58148516_6dfb30100363c231b7c727985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109635"/>
            <a:ext cx="3600400" cy="4341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5683800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125113" cy="924475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Сжатое поле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rusgallery.info/gallery/main.php?g2_view=core.DownloadItem&amp;g2_itemId=4613&amp;g2_serialNumber=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4744"/>
            <a:ext cx="843608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2811537"/>
      </p:ext>
    </p:extLst>
  </p:cSld>
  <p:clrMapOvr>
    <a:masterClrMapping/>
  </p:clrMapOvr>
  <p:transition>
    <p:strip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Пейзаж с озером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img1.liveinternet.ru/images/attach/c/3/83/172/83172023_large_______________________________18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841847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5616635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5"/>
            <a:ext cx="7125113" cy="593036"/>
          </a:xfrm>
        </p:spPr>
        <p:txBody>
          <a:bodyPr/>
          <a:lstStyle/>
          <a:p>
            <a:pPr algn="ctr"/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Рожь</a:t>
            </a:r>
          </a:p>
        </p:txBody>
      </p:sp>
      <p:pic>
        <p:nvPicPr>
          <p:cNvPr id="6146" name="Picture 2" descr="http://wiki.iteach.ru/images/f/fc/%D0%A0%D0%BE%D0%B6%D1%8C_%D0%A8%D0%B8%D1%88%D0%BA%D0%B8%D0%BD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90865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739262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Составляющие пейзажа: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088406360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947026"/>
              </p:ext>
            </p:extLst>
          </p:nvPr>
        </p:nvGraphicFramePr>
        <p:xfrm>
          <a:off x="539552" y="908720"/>
          <a:ext cx="7272809" cy="513434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{17292A2E-F333-43FB-9621-5CBBE7FDCDCB}</a:tableStyleId>
              </a:tblPr>
              <a:tblGrid>
                <a:gridCol w="1326488"/>
                <a:gridCol w="1715285"/>
                <a:gridCol w="1829637"/>
                <a:gridCol w="2401399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Объект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Используемый инструмент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Цвет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Образец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</a:tr>
              <a:tr h="18327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i="0" dirty="0">
                          <a:effectLst/>
                        </a:rPr>
                        <a:t>Облако</a:t>
                      </a:r>
                      <a:endParaRPr lang="ru-RU" sz="1100" i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Овал</a:t>
                      </a:r>
                      <a:r>
                        <a:rPr lang="ru-RU" sz="1100" dirty="0" smtClean="0">
                          <a:effectLst/>
                        </a:rPr>
                        <a:t>,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 </a:t>
                      </a:r>
                      <a:r>
                        <a:rPr lang="ru-RU" sz="1100" dirty="0">
                          <a:effectLst/>
                        </a:rPr>
                        <a:t>распылитель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    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</a:tr>
              <a:tr h="11845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Солнце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</a:tr>
              <a:tr h="154102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214" marR="67214" marT="0" marB="0"/>
                </a:tc>
              </a:tr>
            </a:tbl>
          </a:graphicData>
        </a:graphic>
      </p:graphicFrame>
      <p:pic>
        <p:nvPicPr>
          <p:cNvPr id="7172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16832"/>
            <a:ext cx="398444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811340"/>
              </p:ext>
            </p:extLst>
          </p:nvPr>
        </p:nvGraphicFramePr>
        <p:xfrm>
          <a:off x="2483768" y="1484784"/>
          <a:ext cx="432048" cy="5400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3" name="Точечный рисунок" r:id="rId4" imgW="190426" imgH="237969" progId="Paint.Picture">
                  <p:embed/>
                </p:oleObj>
              </mc:Choice>
              <mc:Fallback>
                <p:oleObj name="Точечный рисунок" r:id="rId4" imgW="190426" imgH="237969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3768" y="1484784"/>
                        <a:ext cx="432048" cy="5400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2373930"/>
              </p:ext>
            </p:extLst>
          </p:nvPr>
        </p:nvGraphicFramePr>
        <p:xfrm>
          <a:off x="5580112" y="2193190"/>
          <a:ext cx="1296144" cy="873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4" name="Точечный рисунок" r:id="rId6" imgW="1828571" imgH="1409897" progId="Paint.Picture">
                  <p:embed/>
                </p:oleObj>
              </mc:Choice>
              <mc:Fallback>
                <p:oleObj name="Точечный рисунок" r:id="rId6" imgW="1828571" imgH="1409897" progId="Paint.Picture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2193190"/>
                        <a:ext cx="1296144" cy="8734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2335695"/>
              </p:ext>
            </p:extLst>
          </p:nvPr>
        </p:nvGraphicFramePr>
        <p:xfrm>
          <a:off x="6513892" y="1484784"/>
          <a:ext cx="1175357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5" name="Точечный рисунок" r:id="rId8" imgW="2172003" imgH="1476190" progId="Paint.Picture">
                  <p:embed/>
                </p:oleObj>
              </mc:Choice>
              <mc:Fallback>
                <p:oleObj name="Точечный рисунок" r:id="rId8" imgW="2172003" imgH="1476190" progId="Paint.Picture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13892" y="1484784"/>
                        <a:ext cx="1175357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0139037"/>
              </p:ext>
            </p:extLst>
          </p:nvPr>
        </p:nvGraphicFramePr>
        <p:xfrm>
          <a:off x="6156176" y="3356992"/>
          <a:ext cx="1152128" cy="1070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6" name="Точечный рисунок" r:id="rId10" imgW="2534004" imgH="2390476" progId="Paint.Picture">
                  <p:embed/>
                </p:oleObj>
              </mc:Choice>
              <mc:Fallback>
                <p:oleObj name="Точечный рисунок" r:id="rId10" imgW="2534004" imgH="2390476" progId="Paint.Picture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56176" y="3356992"/>
                        <a:ext cx="1152128" cy="10709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827584" y="304636"/>
            <a:ext cx="669674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Trebuchet MS"/>
              </a:rPr>
              <a:t>Создание верхней части пейзажа.</a:t>
            </a:r>
          </a:p>
        </p:txBody>
      </p:sp>
    </p:spTree>
    <p:extLst>
      <p:ext uri="{BB962C8B-B14F-4D97-AF65-F5344CB8AC3E}">
        <p14:creationId xmlns:p14="http://schemas.microsoft.com/office/powerpoint/2010/main" val="687780966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llforchildren.ru/rebus/rebus11/11-014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624"/>
            <a:ext cx="8947542" cy="36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58439140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88435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Чтобы </a:t>
            </a:r>
            <a:r>
              <a:rPr lang="ru-RU" dirty="0" smtClean="0"/>
              <a:t>нарисовать линию произвольной формы нужно воспользоваться инструментом…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32354" y="515719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резинка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514922" y="3490001"/>
            <a:ext cx="25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карандаш</a:t>
            </a:r>
            <a:endParaRPr lang="ru-RU" sz="3600" dirty="0"/>
          </a:p>
        </p:txBody>
      </p:sp>
      <p:sp>
        <p:nvSpPr>
          <p:cNvPr id="13" name="Овал 12"/>
          <p:cNvSpPr/>
          <p:nvPr/>
        </p:nvSpPr>
        <p:spPr>
          <a:xfrm>
            <a:off x="803646" y="1916832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03646" y="5356666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55885" y="3648786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3839494" y="1882475"/>
            <a:ext cx="504056" cy="520606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лыбающееся лицо 17"/>
          <p:cNvSpPr/>
          <p:nvPr/>
        </p:nvSpPr>
        <p:spPr>
          <a:xfrm>
            <a:off x="4680012" y="3674392"/>
            <a:ext cx="504056" cy="52060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3587466" y="5268108"/>
            <a:ext cx="504056" cy="520606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929" y="2950811"/>
            <a:ext cx="1756558" cy="1286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514922" y="180969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заливка</a:t>
            </a:r>
            <a:endParaRPr lang="ru-RU" sz="3600" dirty="0"/>
          </a:p>
        </p:txBody>
      </p:sp>
      <p:cxnSp>
        <p:nvCxnSpPr>
          <p:cNvPr id="4" name="Прямая со стрелкой 3"/>
          <p:cNvCxnSpPr>
            <a:stCxn id="21" idx="2"/>
            <a:endCxn id="8194" idx="0"/>
          </p:cNvCxnSpPr>
          <p:nvPr/>
        </p:nvCxnSpPr>
        <p:spPr>
          <a:xfrm>
            <a:off x="2631046" y="2456021"/>
            <a:ext cx="4660162" cy="4947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" idx="0"/>
          </p:cNvCxnSpPr>
          <p:nvPr/>
        </p:nvCxnSpPr>
        <p:spPr>
          <a:xfrm flipV="1">
            <a:off x="2448478" y="4026106"/>
            <a:ext cx="3995730" cy="113108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1" idx="3"/>
          </p:cNvCxnSpPr>
          <p:nvPr/>
        </p:nvCxnSpPr>
        <p:spPr>
          <a:xfrm flipV="1">
            <a:off x="4091522" y="3356994"/>
            <a:ext cx="2352686" cy="4561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5817070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88435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Чтобы </a:t>
            </a:r>
            <a:r>
              <a:rPr lang="ru-RU" dirty="0" smtClean="0"/>
              <a:t>стереть  объект нужно воспользоваться инструментом…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32354" y="515719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резинка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514922" y="3490001"/>
            <a:ext cx="25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карандаш</a:t>
            </a:r>
            <a:endParaRPr lang="ru-RU" sz="3600" dirty="0"/>
          </a:p>
        </p:txBody>
      </p:sp>
      <p:sp>
        <p:nvSpPr>
          <p:cNvPr id="13" name="Овал 12"/>
          <p:cNvSpPr/>
          <p:nvPr/>
        </p:nvSpPr>
        <p:spPr>
          <a:xfrm>
            <a:off x="803646" y="1916832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03646" y="5356666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55885" y="3648786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3839494" y="1882475"/>
            <a:ext cx="504056" cy="520606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лыбающееся лицо 17"/>
          <p:cNvSpPr/>
          <p:nvPr/>
        </p:nvSpPr>
        <p:spPr>
          <a:xfrm>
            <a:off x="4680012" y="3674392"/>
            <a:ext cx="504056" cy="520606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3587466" y="5268108"/>
            <a:ext cx="504056" cy="52060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929" y="2950811"/>
            <a:ext cx="1756558" cy="1286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514922" y="180969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заливка</a:t>
            </a:r>
            <a:endParaRPr lang="ru-RU" sz="3600" dirty="0"/>
          </a:p>
        </p:txBody>
      </p:sp>
      <p:cxnSp>
        <p:nvCxnSpPr>
          <p:cNvPr id="4" name="Прямая со стрелкой 3"/>
          <p:cNvCxnSpPr>
            <a:stCxn id="21" idx="2"/>
            <a:endCxn id="8194" idx="0"/>
          </p:cNvCxnSpPr>
          <p:nvPr/>
        </p:nvCxnSpPr>
        <p:spPr>
          <a:xfrm>
            <a:off x="2631046" y="2456021"/>
            <a:ext cx="4660162" cy="4947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" idx="0"/>
          </p:cNvCxnSpPr>
          <p:nvPr/>
        </p:nvCxnSpPr>
        <p:spPr>
          <a:xfrm flipV="1">
            <a:off x="2448478" y="4026106"/>
            <a:ext cx="3995730" cy="113108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1" idx="3"/>
          </p:cNvCxnSpPr>
          <p:nvPr/>
        </p:nvCxnSpPr>
        <p:spPr>
          <a:xfrm flipV="1">
            <a:off x="4091522" y="3356994"/>
            <a:ext cx="2352686" cy="4561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7983593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88435" y="476672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Чтобы </a:t>
            </a:r>
            <a:r>
              <a:rPr lang="ru-RU" dirty="0" smtClean="0"/>
              <a:t>залить объект цветом нужно воспользоваться инструментом…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32354" y="5157192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резинка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1514922" y="3490001"/>
            <a:ext cx="25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карандаш</a:t>
            </a:r>
            <a:endParaRPr lang="ru-RU" sz="3600" dirty="0"/>
          </a:p>
        </p:txBody>
      </p:sp>
      <p:sp>
        <p:nvSpPr>
          <p:cNvPr id="13" name="Овал 12"/>
          <p:cNvSpPr/>
          <p:nvPr/>
        </p:nvSpPr>
        <p:spPr>
          <a:xfrm>
            <a:off x="803646" y="1916832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803646" y="5356666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755885" y="3648786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лыбающееся лицо 16"/>
          <p:cNvSpPr/>
          <p:nvPr/>
        </p:nvSpPr>
        <p:spPr>
          <a:xfrm>
            <a:off x="3839494" y="1882475"/>
            <a:ext cx="504056" cy="520606"/>
          </a:xfrm>
          <a:prstGeom prst="smileyFace">
            <a:avLst>
              <a:gd name="adj" fmla="val 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лыбающееся лицо 17"/>
          <p:cNvSpPr/>
          <p:nvPr/>
        </p:nvSpPr>
        <p:spPr>
          <a:xfrm>
            <a:off x="4680012" y="3674392"/>
            <a:ext cx="504056" cy="520606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лыбающееся лицо 19"/>
          <p:cNvSpPr/>
          <p:nvPr/>
        </p:nvSpPr>
        <p:spPr>
          <a:xfrm>
            <a:off x="3587466" y="5268108"/>
            <a:ext cx="504056" cy="520606"/>
          </a:xfrm>
          <a:prstGeom prst="smileyFace">
            <a:avLst>
              <a:gd name="adj" fmla="val -4653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2929" y="2950811"/>
            <a:ext cx="1756558" cy="1286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1514922" y="1809690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заливка</a:t>
            </a:r>
            <a:endParaRPr lang="ru-RU" sz="3600" dirty="0"/>
          </a:p>
        </p:txBody>
      </p:sp>
      <p:cxnSp>
        <p:nvCxnSpPr>
          <p:cNvPr id="4" name="Прямая со стрелкой 3"/>
          <p:cNvCxnSpPr>
            <a:stCxn id="21" idx="2"/>
            <a:endCxn id="8194" idx="0"/>
          </p:cNvCxnSpPr>
          <p:nvPr/>
        </p:nvCxnSpPr>
        <p:spPr>
          <a:xfrm>
            <a:off x="2631046" y="2456021"/>
            <a:ext cx="4660162" cy="4947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0" idx="0"/>
          </p:cNvCxnSpPr>
          <p:nvPr/>
        </p:nvCxnSpPr>
        <p:spPr>
          <a:xfrm flipV="1">
            <a:off x="2448478" y="4026106"/>
            <a:ext cx="3995730" cy="113108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11" idx="3"/>
          </p:cNvCxnSpPr>
          <p:nvPr/>
        </p:nvCxnSpPr>
        <p:spPr>
          <a:xfrm flipV="1">
            <a:off x="4091522" y="3356994"/>
            <a:ext cx="2352686" cy="45617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6522140"/>
      </p:ext>
    </p:extLst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94"/>
          <a:stretch/>
        </p:blipFill>
        <p:spPr bwMode="auto">
          <a:xfrm>
            <a:off x="323528" y="188640"/>
            <a:ext cx="8539683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3425596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Знакомство с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Paint.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287119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66" y="453352"/>
            <a:ext cx="3057693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04664"/>
            <a:ext cx="3301394" cy="56807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332655"/>
            <a:ext cx="1404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Кисти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4279" y="404188"/>
            <a:ext cx="1675057" cy="27698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003" y="3189656"/>
            <a:ext cx="216129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562" y="4989856"/>
            <a:ext cx="1266825" cy="153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8710756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1451" y="260648"/>
            <a:ext cx="7125113" cy="924475"/>
          </a:xfrm>
        </p:spPr>
        <p:txBody>
          <a:bodyPr/>
          <a:lstStyle/>
          <a:p>
            <a:pPr algn="ctr"/>
            <a:r>
              <a:rPr lang="ru-RU" dirty="0" smtClean="0"/>
              <a:t>Пейзаж.</a:t>
            </a:r>
            <a:endParaRPr lang="ru-RU" dirty="0"/>
          </a:p>
        </p:txBody>
      </p:sp>
      <p:pic>
        <p:nvPicPr>
          <p:cNvPr id="3" name="Рисунок 2" descr="Пейзаж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3960440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 descr="E:\Учеба\Информатика\работы детей\Paint - рисунки\гОРЫ.bmp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" t="2233" r="18638" b="1785"/>
          <a:stretch/>
        </p:blipFill>
        <p:spPr bwMode="auto">
          <a:xfrm>
            <a:off x="4860032" y="1191394"/>
            <a:ext cx="3594720" cy="2669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Учеба\Информатика\работы детей\Paint - рисунки\Пустыня.bmp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448" y="3933056"/>
            <a:ext cx="3972576" cy="241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Учеба\Информатика\работы детей\2009-2008\5\лес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933056"/>
            <a:ext cx="3779064" cy="241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6210095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3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88</TotalTime>
  <Words>70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Тема3</vt:lpstr>
      <vt:lpstr>Точечный рисунок</vt:lpstr>
      <vt:lpstr>Презентация PowerPoint</vt:lpstr>
      <vt:lpstr>Презентация PowerPoint</vt:lpstr>
      <vt:lpstr>Чтобы нарисовать линию произвольной формы нужно воспользоваться инструментом…</vt:lpstr>
      <vt:lpstr>Чтобы стереть  объект нужно воспользоваться инструментом…</vt:lpstr>
      <vt:lpstr>Чтобы залить объект цветом нужно воспользоваться инструментом…</vt:lpstr>
      <vt:lpstr>Презентация PowerPoint</vt:lpstr>
      <vt:lpstr>Знакомство с Paint.</vt:lpstr>
      <vt:lpstr>Презентация PowerPoint</vt:lpstr>
      <vt:lpstr>Пейзаж.</vt:lpstr>
      <vt:lpstr>Пейзаж — жанр или отдельное произведение искусства, предметом которого является изображение природы, ее преображение и выражение отношения художника к окружающей его среде — ландшафту: лесам, полям, морям, долинам и горным вершинам.</vt:lpstr>
      <vt:lpstr>Сжатое поле</vt:lpstr>
      <vt:lpstr>Пейзаж с озером</vt:lpstr>
      <vt:lpstr>Рожь</vt:lpstr>
      <vt:lpstr>Составляющие пейзажа: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7</cp:revision>
  <dcterms:created xsi:type="dcterms:W3CDTF">2013-10-07T11:42:22Z</dcterms:created>
  <dcterms:modified xsi:type="dcterms:W3CDTF">2013-10-07T13:18:55Z</dcterms:modified>
</cp:coreProperties>
</file>